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1" autoAdjust="0"/>
    <p:restoredTop sz="94660"/>
  </p:normalViewPr>
  <p:slideViewPr>
    <p:cSldViewPr snapToGrid="0">
      <p:cViewPr varScale="1">
        <p:scale>
          <a:sx n="92" d="100"/>
          <a:sy n="92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9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3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9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5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E54DE-E190-4C70-813F-F8E7FCDB5985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8303-14C4-4865-BE36-D3F78AC1B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5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78" t="24669" r="26313" b="23750"/>
          <a:stretch/>
        </p:blipFill>
        <p:spPr>
          <a:xfrm>
            <a:off x="1018309" y="561110"/>
            <a:ext cx="10193481" cy="56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4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80" t="23714" r="24300" b="14916"/>
          <a:stretch/>
        </p:blipFill>
        <p:spPr>
          <a:xfrm>
            <a:off x="2400300" y="716973"/>
            <a:ext cx="7564582" cy="49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9" t="23477" r="24299" b="15630"/>
          <a:stretch/>
        </p:blipFill>
        <p:spPr>
          <a:xfrm>
            <a:off x="2119745" y="571498"/>
            <a:ext cx="7720445" cy="50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44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43" t="23953" r="25240" b="18975"/>
          <a:stretch/>
        </p:blipFill>
        <p:spPr>
          <a:xfrm>
            <a:off x="1756063" y="1027906"/>
            <a:ext cx="8063346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7" t="31356" r="26851" b="10138"/>
          <a:stretch/>
        </p:blipFill>
        <p:spPr>
          <a:xfrm>
            <a:off x="1392381" y="365125"/>
            <a:ext cx="9052392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0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82" t="23236" r="24032" b="12288"/>
          <a:stretch/>
        </p:blipFill>
        <p:spPr>
          <a:xfrm>
            <a:off x="1745672" y="716972"/>
            <a:ext cx="8177646" cy="56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1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80" t="23475" r="25240" b="18497"/>
          <a:stretch/>
        </p:blipFill>
        <p:spPr>
          <a:xfrm>
            <a:off x="1295400" y="477982"/>
            <a:ext cx="8866909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4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55" t="26341" r="27389" b="10139"/>
          <a:stretch/>
        </p:blipFill>
        <p:spPr>
          <a:xfrm>
            <a:off x="2355271" y="1027906"/>
            <a:ext cx="7079673" cy="52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5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9" t="27535" r="26851" b="11333"/>
          <a:stretch/>
        </p:blipFill>
        <p:spPr>
          <a:xfrm>
            <a:off x="1901536" y="571499"/>
            <a:ext cx="7678882" cy="53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4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46" t="25146" r="24568" b="6557"/>
          <a:stretch/>
        </p:blipFill>
        <p:spPr>
          <a:xfrm>
            <a:off x="1527465" y="539533"/>
            <a:ext cx="8884226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1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80" t="27535" r="24703" b="7990"/>
          <a:stretch/>
        </p:blipFill>
        <p:spPr>
          <a:xfrm>
            <a:off x="1267692" y="561110"/>
            <a:ext cx="8998526" cy="58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865" t="30152" r="28068" b="12272"/>
          <a:stretch/>
        </p:blipFill>
        <p:spPr>
          <a:xfrm>
            <a:off x="1163782" y="588212"/>
            <a:ext cx="9715499" cy="564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51" t="22998" r="25508" b="20646"/>
          <a:stretch/>
        </p:blipFill>
        <p:spPr>
          <a:xfrm>
            <a:off x="2085226" y="800100"/>
            <a:ext cx="8282919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71" t="24669" r="25240" b="19452"/>
          <a:stretch/>
        </p:blipFill>
        <p:spPr>
          <a:xfrm>
            <a:off x="1956687" y="1027906"/>
            <a:ext cx="7748422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14" t="24191" r="25239" b="30314"/>
          <a:stretch/>
        </p:blipFill>
        <p:spPr>
          <a:xfrm>
            <a:off x="685798" y="571501"/>
            <a:ext cx="10842093" cy="54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2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44" t="24191" r="24301" b="14198"/>
          <a:stretch/>
        </p:blipFill>
        <p:spPr>
          <a:xfrm>
            <a:off x="1631372" y="581890"/>
            <a:ext cx="8354291" cy="54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80" t="23714" r="24434" b="21840"/>
          <a:stretch/>
        </p:blipFill>
        <p:spPr>
          <a:xfrm>
            <a:off x="1683326" y="820881"/>
            <a:ext cx="8726997" cy="51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3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77" t="23237" r="24299" b="19213"/>
          <a:stretch/>
        </p:blipFill>
        <p:spPr>
          <a:xfrm>
            <a:off x="1638299" y="491687"/>
            <a:ext cx="9521537" cy="58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55" t="27057" r="26179" b="6557"/>
          <a:stretch/>
        </p:blipFill>
        <p:spPr>
          <a:xfrm>
            <a:off x="1745672" y="493529"/>
            <a:ext cx="8447810" cy="636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1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localadmin</dc:creator>
  <cp:lastModifiedBy>localadmin</cp:lastModifiedBy>
  <cp:revision>10</cp:revision>
  <dcterms:created xsi:type="dcterms:W3CDTF">2024-08-12T08:50:25Z</dcterms:created>
  <dcterms:modified xsi:type="dcterms:W3CDTF">2024-08-12T09:51:34Z</dcterms:modified>
</cp:coreProperties>
</file>